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comments+xml" PartName="/ppt/comments/comment1.xml"/>
  <Override ContentType="application/vnd.openxmlformats-officedocument.presentationml.comments+xml" PartName="/ppt/comments/comment2.xml"/>
  <Override ContentType="application/vnd.openxmlformats-officedocument.presentationml.comments+xml" PartName="/ppt/comments/comment3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</p:sldIdLst>
  <p:sldSz cy="9000000" cx="14760000"/>
  <p:notesSz cx="7559675" cy="10691800"/>
  <p:embeddedFontLst>
    <p:embeddedFont>
      <p:font typeface="Bebas Neue"/>
      <p:regular r:id="rId11"/>
    </p:embeddedFont>
    <p:embeddedFont>
      <p:font typeface="Titillium Web"/>
      <p:regular r:id="rId12"/>
      <p:bold r:id="rId13"/>
      <p:italic r:id="rId14"/>
      <p:boldItalic r:id="rId15"/>
    </p:embeddedFont>
    <p:embeddedFont>
      <p:font typeface="Titillium Web ExtraLight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54">
          <p15:clr>
            <a:srgbClr val="747775"/>
          </p15:clr>
        </p15:guide>
      </p15:sldGuideLst>
    </p:ext>
    <p:ext uri="GoogleSlidesCustomDataVersion2">
      <go:slidesCustomData xmlns:go="http://customooxmlschemas.google.com/" r:id="rId20" roundtripDataSignature="AMtx7miE2AQ8osBs2oiFR05/9BcBUoxoIg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Author clrIdx="0" id="0" initials="" lastIdx="3" name="Comunicaçao Fundação PB Saúde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5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font" Target="fonts/BebasNeue-regular.fntdata"/><Relationship Id="rId10" Type="http://schemas.openxmlformats.org/officeDocument/2006/relationships/slide" Target="slides/slide4.xml"/><Relationship Id="rId13" Type="http://schemas.openxmlformats.org/officeDocument/2006/relationships/font" Target="fonts/TitilliumWeb-bold.fntdata"/><Relationship Id="rId12" Type="http://schemas.openxmlformats.org/officeDocument/2006/relationships/font" Target="fonts/TitilliumWeb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openxmlformats.org/officeDocument/2006/relationships/slide" Target="slides/slide3.xml"/><Relationship Id="rId15" Type="http://schemas.openxmlformats.org/officeDocument/2006/relationships/font" Target="fonts/TitilliumWeb-boldItalic.fntdata"/><Relationship Id="rId14" Type="http://schemas.openxmlformats.org/officeDocument/2006/relationships/font" Target="fonts/TitilliumWeb-italic.fntdata"/><Relationship Id="rId17" Type="http://schemas.openxmlformats.org/officeDocument/2006/relationships/font" Target="fonts/TitilliumWebExtraLight-bold.fntdata"/><Relationship Id="rId16" Type="http://schemas.openxmlformats.org/officeDocument/2006/relationships/font" Target="fonts/TitilliumWebExtraLight-regular.fntdata"/><Relationship Id="rId5" Type="http://schemas.openxmlformats.org/officeDocument/2006/relationships/slideMaster" Target="slideMasters/slideMaster1.xml"/><Relationship Id="rId19" Type="http://schemas.openxmlformats.org/officeDocument/2006/relationships/font" Target="fonts/TitilliumWebExtraLight-bold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TitilliumWebExtraLight-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 authorId="0" idx="1" dt="2024-06-13T14:09:33.670">
    <p:pos x="6000" y="0"/>
    <p:text>CAPA</p:text>
    <p:extLst>
      <p:ext uri="{C676402C-5697-4E1C-873F-D02D1690AC5C}">
        <p15:threadingInfo timeZoneBias="0"/>
      </p:ext>
      <p:ext uri="http://customooxmlschemas.google.com/">
        <go:slidesCustomData xmlns:go="http://customooxmlschemas.google.com/" commentPostId="AAABPzb6oFs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 authorId="0" idx="2" dt="2024-06-13T14:10:06.354">
    <p:pos x="6000" y="0"/>
    <p:text>MEIO</p:text>
    <p:extLst>
      <p:ext uri="{C676402C-5697-4E1C-873F-D02D1690AC5C}">
        <p15:threadingInfo timeZoneBias="0"/>
      </p:ext>
      <p:ext uri="http://customooxmlschemas.google.com/">
        <go:slidesCustomData xmlns:go="http://customooxmlschemas.google.com/" commentPostId="AAABPzb6oFw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 authorId="0" idx="3" dt="2024-06-13T14:10:15.376">
    <p:pos x="6000" y="0"/>
    <p:text>SLIDE FINAL</p:text>
    <p:extLst>
      <p:ext uri="{C676402C-5697-4E1C-873F-D02D1690AC5C}">
        <p15:threadingInfo timeZoneBias="0"/>
      </p:ext>
      <p:ext uri="http://customooxmlschemas.google.com/">
        <go:slidesCustomData xmlns:go="http://customooxmlschemas.google.com/" commentPostId="AAABPzb6oF0"/>
      </p:ext>
    </p:extLst>
  </p:cm>
</p:cmLst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617492" y="685800"/>
            <a:ext cx="5623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981700411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g29817004115_0_0:notes"/>
          <p:cNvSpPr/>
          <p:nvPr>
            <p:ph idx="2" type="sldImg"/>
          </p:nvPr>
        </p:nvSpPr>
        <p:spPr>
          <a:xfrm>
            <a:off x="617954" y="685800"/>
            <a:ext cx="5623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e595b828fd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8" name="Google Shape;88;g2e595b828fd_1_0:notes"/>
          <p:cNvSpPr/>
          <p:nvPr>
            <p:ph idx="2" type="sldImg"/>
          </p:nvPr>
        </p:nvSpPr>
        <p:spPr>
          <a:xfrm>
            <a:off x="617954" y="685800"/>
            <a:ext cx="5623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e589f544e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5" name="Google Shape;95;g2e589f544ec_0_0:notes"/>
          <p:cNvSpPr/>
          <p:nvPr>
            <p:ph idx="2" type="sldImg"/>
          </p:nvPr>
        </p:nvSpPr>
        <p:spPr>
          <a:xfrm>
            <a:off x="617954" y="685800"/>
            <a:ext cx="5623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e589f544ec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2" name="Google Shape;102;g2e589f544ec_0_3:notes"/>
          <p:cNvSpPr/>
          <p:nvPr>
            <p:ph idx="2" type="sldImg"/>
          </p:nvPr>
        </p:nvSpPr>
        <p:spPr>
          <a:xfrm>
            <a:off x="617954" y="685800"/>
            <a:ext cx="5623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1107021" y="2795954"/>
            <a:ext cx="12546300" cy="192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5575" lIns="131200" spcFirstLastPara="1" rIns="131200" wrap="square" tIns="655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2214041" y="5100219"/>
            <a:ext cx="10332300" cy="23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65575" lIns="131200" spcFirstLastPara="1" rIns="131200" wrap="square" tIns="65575">
            <a:normAutofit/>
          </a:bodyPr>
          <a:lstStyle>
            <a:lvl1pPr lvl="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6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40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35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29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29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29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29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29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29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738014" y="8342025"/>
            <a:ext cx="3444000" cy="47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5575" lIns="131200" spcFirstLastPara="1" rIns="131200" wrap="square" tIns="655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5043094" y="8342025"/>
            <a:ext cx="4674000" cy="47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5575" lIns="131200" spcFirstLastPara="1" rIns="131200" wrap="square" tIns="65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10578198" y="8342025"/>
            <a:ext cx="3444000" cy="47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5575" lIns="131200" spcFirstLastPara="1" rIns="131200" wrap="square" tIns="65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738014" y="360433"/>
            <a:ext cx="13284300" cy="15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5575" lIns="131200" spcFirstLastPara="1" rIns="131200" wrap="square" tIns="655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4410112" y="-1572060"/>
            <a:ext cx="5940000" cy="13284300"/>
          </a:xfrm>
          <a:prstGeom prst="rect">
            <a:avLst/>
          </a:prstGeom>
          <a:noFill/>
          <a:ln>
            <a:noFill/>
          </a:ln>
        </p:spPr>
        <p:txBody>
          <a:bodyPr anchorCtr="0" anchor="t" bIns="65575" lIns="131200" spcFirstLastPara="1" rIns="131200" wrap="square" tIns="65575">
            <a:normAutofit/>
          </a:bodyPr>
          <a:lstStyle>
            <a:lvl1pPr indent="-393700" lvl="0" marL="457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/>
            </a:lvl1pPr>
            <a:lvl2pPr indent="-3937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–"/>
              <a:defRPr/>
            </a:lvl2pPr>
            <a:lvl3pPr indent="-3937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/>
            </a:lvl3pPr>
            <a:lvl4pPr indent="-3937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–"/>
              <a:defRPr/>
            </a:lvl4pPr>
            <a:lvl5pPr indent="-3937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»"/>
              <a:defRPr/>
            </a:lvl5pPr>
            <a:lvl6pPr indent="-393700" lvl="5" marL="2743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/>
            </a:lvl6pPr>
            <a:lvl7pPr indent="-393700" lvl="6" marL="3200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/>
            </a:lvl7pPr>
            <a:lvl8pPr indent="-393700" lvl="7" marL="3657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/>
            </a:lvl8pPr>
            <a:lvl9pPr indent="-393700" lvl="8" marL="411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738014" y="8342025"/>
            <a:ext cx="3444000" cy="47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5575" lIns="131200" spcFirstLastPara="1" rIns="131200" wrap="square" tIns="655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5043094" y="8342025"/>
            <a:ext cx="4674000" cy="47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5575" lIns="131200" spcFirstLastPara="1" rIns="131200" wrap="square" tIns="65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10578198" y="8342025"/>
            <a:ext cx="3444000" cy="47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5575" lIns="131200" spcFirstLastPara="1" rIns="131200" wrap="square" tIns="65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8521912" y="2539783"/>
            <a:ext cx="7679700" cy="332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5575" lIns="131200" spcFirstLastPara="1" rIns="131200" wrap="square" tIns="655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1756846" y="-658217"/>
            <a:ext cx="7679700" cy="9717000"/>
          </a:xfrm>
          <a:prstGeom prst="rect">
            <a:avLst/>
          </a:prstGeom>
          <a:noFill/>
          <a:ln>
            <a:noFill/>
          </a:ln>
        </p:spPr>
        <p:txBody>
          <a:bodyPr anchorCtr="0" anchor="t" bIns="65575" lIns="131200" spcFirstLastPara="1" rIns="131200" wrap="square" tIns="65575">
            <a:normAutofit/>
          </a:bodyPr>
          <a:lstStyle>
            <a:lvl1pPr indent="-393700" lvl="0" marL="457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/>
            </a:lvl1pPr>
            <a:lvl2pPr indent="-3937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–"/>
              <a:defRPr/>
            </a:lvl2pPr>
            <a:lvl3pPr indent="-3937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/>
            </a:lvl3pPr>
            <a:lvl4pPr indent="-3937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–"/>
              <a:defRPr/>
            </a:lvl4pPr>
            <a:lvl5pPr indent="-3937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»"/>
              <a:defRPr/>
            </a:lvl5pPr>
            <a:lvl6pPr indent="-393700" lvl="5" marL="2743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/>
            </a:lvl6pPr>
            <a:lvl7pPr indent="-393700" lvl="6" marL="3200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/>
            </a:lvl7pPr>
            <a:lvl8pPr indent="-393700" lvl="7" marL="3657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/>
            </a:lvl8pPr>
            <a:lvl9pPr indent="-393700" lvl="8" marL="411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738014" y="8342025"/>
            <a:ext cx="3444000" cy="47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5575" lIns="131200" spcFirstLastPara="1" rIns="131200" wrap="square" tIns="655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5043094" y="8342025"/>
            <a:ext cx="4674000" cy="47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5575" lIns="131200" spcFirstLastPara="1" rIns="131200" wrap="square" tIns="65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10578198" y="8342025"/>
            <a:ext cx="3444000" cy="47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5575" lIns="131200" spcFirstLastPara="1" rIns="131200" wrap="square" tIns="65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738014" y="360433"/>
            <a:ext cx="13284300" cy="15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5575" lIns="131200" spcFirstLastPara="1" rIns="131200" wrap="square" tIns="655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738014" y="2100090"/>
            <a:ext cx="13284300" cy="59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65575" lIns="131200" spcFirstLastPara="1" rIns="131200" wrap="square" tIns="65575">
            <a:normAutofit/>
          </a:bodyPr>
          <a:lstStyle>
            <a:lvl1pPr indent="-393700" lvl="0" marL="457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/>
            </a:lvl1pPr>
            <a:lvl2pPr indent="-3937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–"/>
              <a:defRPr/>
            </a:lvl2pPr>
            <a:lvl3pPr indent="-3937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/>
            </a:lvl3pPr>
            <a:lvl4pPr indent="-3937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–"/>
              <a:defRPr/>
            </a:lvl4pPr>
            <a:lvl5pPr indent="-3937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»"/>
              <a:defRPr/>
            </a:lvl5pPr>
            <a:lvl6pPr indent="-393700" lvl="5" marL="2743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/>
            </a:lvl6pPr>
            <a:lvl7pPr indent="-393700" lvl="6" marL="3200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/>
            </a:lvl7pPr>
            <a:lvl8pPr indent="-393700" lvl="7" marL="3657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/>
            </a:lvl8pPr>
            <a:lvl9pPr indent="-393700" lvl="8" marL="411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738014" y="8342025"/>
            <a:ext cx="3444000" cy="47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5575" lIns="131200" spcFirstLastPara="1" rIns="131200" wrap="square" tIns="655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5043094" y="8342025"/>
            <a:ext cx="4674000" cy="47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5575" lIns="131200" spcFirstLastPara="1" rIns="131200" wrap="square" tIns="65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10578198" y="8342025"/>
            <a:ext cx="3444000" cy="47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5575" lIns="131200" spcFirstLastPara="1" rIns="131200" wrap="square" tIns="65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1165960" y="5783582"/>
            <a:ext cx="12546300" cy="1787700"/>
          </a:xfrm>
          <a:prstGeom prst="rect">
            <a:avLst/>
          </a:prstGeom>
          <a:noFill/>
          <a:ln>
            <a:noFill/>
          </a:ln>
        </p:spPr>
        <p:txBody>
          <a:bodyPr anchorCtr="0" anchor="t" bIns="65575" lIns="131200" spcFirstLastPara="1" rIns="131200" wrap="square" tIns="6557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Calibri"/>
              <a:buNone/>
              <a:defRPr b="1" sz="58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1165960" y="3814749"/>
            <a:ext cx="12546300" cy="1968600"/>
          </a:xfrm>
          <a:prstGeom prst="rect">
            <a:avLst/>
          </a:prstGeom>
          <a:noFill/>
          <a:ln>
            <a:noFill/>
          </a:ln>
        </p:spPr>
        <p:txBody>
          <a:bodyPr anchorCtr="0" anchor="b" bIns="65575" lIns="131200" spcFirstLastPara="1" rIns="131200" wrap="square" tIns="6557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2900"/>
              <a:buNone/>
              <a:defRPr sz="29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600"/>
              <a:buNone/>
              <a:defRPr sz="26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300"/>
              <a:buNone/>
              <a:defRPr sz="23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738014" y="8342025"/>
            <a:ext cx="3444000" cy="47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5575" lIns="131200" spcFirstLastPara="1" rIns="131200" wrap="square" tIns="655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5043094" y="8342025"/>
            <a:ext cx="4674000" cy="47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5575" lIns="131200" spcFirstLastPara="1" rIns="131200" wrap="square" tIns="65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10578198" y="8342025"/>
            <a:ext cx="3444000" cy="47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5575" lIns="131200" spcFirstLastPara="1" rIns="131200" wrap="square" tIns="65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738014" y="360433"/>
            <a:ext cx="13284300" cy="15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5575" lIns="131200" spcFirstLastPara="1" rIns="131200" wrap="square" tIns="655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738014" y="2100090"/>
            <a:ext cx="6519000" cy="59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65575" lIns="131200" spcFirstLastPara="1" rIns="131200" wrap="square" tIns="65575">
            <a:normAutofit/>
          </a:bodyPr>
          <a:lstStyle>
            <a:lvl1pPr indent="-48260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1pPr>
            <a:lvl2pPr indent="-450850" lvl="1" marL="914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500"/>
              <a:buChar char="–"/>
              <a:defRPr sz="3500"/>
            </a:lvl2pPr>
            <a:lvl3pPr indent="-41275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  <a:defRPr sz="2900"/>
            </a:lvl3pPr>
            <a:lvl4pPr indent="-3937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–"/>
              <a:defRPr sz="2600"/>
            </a:lvl4pPr>
            <a:lvl5pPr indent="-3937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»"/>
              <a:defRPr sz="2600"/>
            </a:lvl5pPr>
            <a:lvl6pPr indent="-393700" lvl="5" marL="2743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600"/>
            </a:lvl6pPr>
            <a:lvl7pPr indent="-393700" lvl="6" marL="3200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600"/>
            </a:lvl7pPr>
            <a:lvl8pPr indent="-393700" lvl="7" marL="3657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600"/>
            </a:lvl8pPr>
            <a:lvl9pPr indent="-393700" lvl="8" marL="411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600"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7503140" y="2100090"/>
            <a:ext cx="6519000" cy="59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65575" lIns="131200" spcFirstLastPara="1" rIns="131200" wrap="square" tIns="65575">
            <a:normAutofit/>
          </a:bodyPr>
          <a:lstStyle>
            <a:lvl1pPr indent="-48260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1pPr>
            <a:lvl2pPr indent="-450850" lvl="1" marL="914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500"/>
              <a:buChar char="–"/>
              <a:defRPr sz="3500"/>
            </a:lvl2pPr>
            <a:lvl3pPr indent="-41275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  <a:defRPr sz="2900"/>
            </a:lvl3pPr>
            <a:lvl4pPr indent="-3937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–"/>
              <a:defRPr sz="2600"/>
            </a:lvl4pPr>
            <a:lvl5pPr indent="-3937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»"/>
              <a:defRPr sz="2600"/>
            </a:lvl5pPr>
            <a:lvl6pPr indent="-393700" lvl="5" marL="2743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600"/>
            </a:lvl6pPr>
            <a:lvl7pPr indent="-393700" lvl="6" marL="3200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600"/>
            </a:lvl7pPr>
            <a:lvl8pPr indent="-393700" lvl="7" marL="3657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600"/>
            </a:lvl8pPr>
            <a:lvl9pPr indent="-393700" lvl="8" marL="411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600"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738014" y="8342025"/>
            <a:ext cx="3444000" cy="47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5575" lIns="131200" spcFirstLastPara="1" rIns="131200" wrap="square" tIns="655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5043094" y="8342025"/>
            <a:ext cx="4674000" cy="47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5575" lIns="131200" spcFirstLastPara="1" rIns="131200" wrap="square" tIns="65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10578198" y="8342025"/>
            <a:ext cx="3444000" cy="47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5575" lIns="131200" spcFirstLastPara="1" rIns="131200" wrap="square" tIns="65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738014" y="360433"/>
            <a:ext cx="13284300" cy="15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5575" lIns="131200" spcFirstLastPara="1" rIns="131200" wrap="square" tIns="655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738014" y="2014671"/>
            <a:ext cx="6521700" cy="839700"/>
          </a:xfrm>
          <a:prstGeom prst="rect">
            <a:avLst/>
          </a:prstGeom>
          <a:noFill/>
          <a:ln>
            <a:noFill/>
          </a:ln>
        </p:spPr>
        <p:txBody>
          <a:bodyPr anchorCtr="0" anchor="b" bIns="65575" lIns="131200" spcFirstLastPara="1" rIns="131200" wrap="square" tIns="6557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b="1" sz="3500"/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b="1" sz="2900"/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  <a:defRPr b="1" sz="2600"/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b="1" sz="2300"/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b="1" sz="2300"/>
            </a:lvl5pPr>
            <a:lvl6pPr indent="-228600" lvl="5" marL="2743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b="1" sz="2300"/>
            </a:lvl6pPr>
            <a:lvl7pPr indent="-228600" lvl="6" marL="3200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b="1" sz="2300"/>
            </a:lvl7pPr>
            <a:lvl8pPr indent="-228600" lvl="7" marL="3657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b="1" sz="2300"/>
            </a:lvl8pPr>
            <a:lvl9pPr indent="-228600" lvl="8" marL="411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b="1" sz="23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738014" y="2854289"/>
            <a:ext cx="6521700" cy="5185500"/>
          </a:xfrm>
          <a:prstGeom prst="rect">
            <a:avLst/>
          </a:prstGeom>
          <a:noFill/>
          <a:ln>
            <a:noFill/>
          </a:ln>
        </p:spPr>
        <p:txBody>
          <a:bodyPr anchorCtr="0" anchor="t" bIns="65575" lIns="131200" spcFirstLastPara="1" rIns="131200" wrap="square" tIns="65575">
            <a:normAutofit/>
          </a:bodyPr>
          <a:lstStyle>
            <a:lvl1pPr indent="-45085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  <a:defRPr sz="3500"/>
            </a:lvl1pPr>
            <a:lvl2pPr indent="-41275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Char char="–"/>
              <a:defRPr sz="2900"/>
            </a:lvl2pPr>
            <a:lvl3pPr indent="-3937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600"/>
            </a:lvl3pPr>
            <a:lvl4pPr indent="-37465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Char char="–"/>
              <a:defRPr sz="2300"/>
            </a:lvl4pPr>
            <a:lvl5pPr indent="-37465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Char char="»"/>
              <a:defRPr sz="2300"/>
            </a:lvl5pPr>
            <a:lvl6pPr indent="-374650" lvl="5" marL="2743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300"/>
            </a:lvl6pPr>
            <a:lvl7pPr indent="-374650" lvl="6" marL="3200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300"/>
            </a:lvl7pPr>
            <a:lvl8pPr indent="-374650" lvl="7" marL="3657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300"/>
            </a:lvl8pPr>
            <a:lvl9pPr indent="-374650" lvl="8" marL="411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300"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7498016" y="2014671"/>
            <a:ext cx="6524100" cy="839700"/>
          </a:xfrm>
          <a:prstGeom prst="rect">
            <a:avLst/>
          </a:prstGeom>
          <a:noFill/>
          <a:ln>
            <a:noFill/>
          </a:ln>
        </p:spPr>
        <p:txBody>
          <a:bodyPr anchorCtr="0" anchor="b" bIns="65575" lIns="131200" spcFirstLastPara="1" rIns="131200" wrap="square" tIns="6557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b="1" sz="3500"/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b="1" sz="2900"/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  <a:defRPr b="1" sz="2600"/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b="1" sz="2300"/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b="1" sz="2300"/>
            </a:lvl5pPr>
            <a:lvl6pPr indent="-228600" lvl="5" marL="2743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b="1" sz="2300"/>
            </a:lvl6pPr>
            <a:lvl7pPr indent="-228600" lvl="6" marL="3200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b="1" sz="2300"/>
            </a:lvl7pPr>
            <a:lvl8pPr indent="-228600" lvl="7" marL="3657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b="1" sz="2300"/>
            </a:lvl8pPr>
            <a:lvl9pPr indent="-228600" lvl="8" marL="411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b="1" sz="23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7498016" y="2854289"/>
            <a:ext cx="6524100" cy="5185500"/>
          </a:xfrm>
          <a:prstGeom prst="rect">
            <a:avLst/>
          </a:prstGeom>
          <a:noFill/>
          <a:ln>
            <a:noFill/>
          </a:ln>
        </p:spPr>
        <p:txBody>
          <a:bodyPr anchorCtr="0" anchor="t" bIns="65575" lIns="131200" spcFirstLastPara="1" rIns="131200" wrap="square" tIns="65575">
            <a:normAutofit/>
          </a:bodyPr>
          <a:lstStyle>
            <a:lvl1pPr indent="-45085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  <a:defRPr sz="3500"/>
            </a:lvl1pPr>
            <a:lvl2pPr indent="-41275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Char char="–"/>
              <a:defRPr sz="2900"/>
            </a:lvl2pPr>
            <a:lvl3pPr indent="-3937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600"/>
            </a:lvl3pPr>
            <a:lvl4pPr indent="-37465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Char char="–"/>
              <a:defRPr sz="2300"/>
            </a:lvl4pPr>
            <a:lvl5pPr indent="-37465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Char char="»"/>
              <a:defRPr sz="2300"/>
            </a:lvl5pPr>
            <a:lvl6pPr indent="-374650" lvl="5" marL="2743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300"/>
            </a:lvl6pPr>
            <a:lvl7pPr indent="-374650" lvl="6" marL="3200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300"/>
            </a:lvl7pPr>
            <a:lvl8pPr indent="-374650" lvl="7" marL="3657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300"/>
            </a:lvl8pPr>
            <a:lvl9pPr indent="-374650" lvl="8" marL="411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300"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738014" y="8342025"/>
            <a:ext cx="3444000" cy="47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5575" lIns="131200" spcFirstLastPara="1" rIns="131200" wrap="square" tIns="655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5043094" y="8342025"/>
            <a:ext cx="4674000" cy="47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5575" lIns="131200" spcFirstLastPara="1" rIns="131200" wrap="square" tIns="65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10578198" y="8342025"/>
            <a:ext cx="3444000" cy="47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5575" lIns="131200" spcFirstLastPara="1" rIns="131200" wrap="square" tIns="65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738014" y="360433"/>
            <a:ext cx="13284300" cy="15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5575" lIns="131200" spcFirstLastPara="1" rIns="131200" wrap="square" tIns="655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738014" y="8342025"/>
            <a:ext cx="3444000" cy="47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5575" lIns="131200" spcFirstLastPara="1" rIns="131200" wrap="square" tIns="655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5043094" y="8342025"/>
            <a:ext cx="4674000" cy="47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5575" lIns="131200" spcFirstLastPara="1" rIns="131200" wrap="square" tIns="65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10578198" y="8342025"/>
            <a:ext cx="3444000" cy="47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5575" lIns="131200" spcFirstLastPara="1" rIns="131200" wrap="square" tIns="65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738014" y="8342025"/>
            <a:ext cx="3444000" cy="47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5575" lIns="131200" spcFirstLastPara="1" rIns="131200" wrap="square" tIns="655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5043094" y="8342025"/>
            <a:ext cx="4674000" cy="47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5575" lIns="131200" spcFirstLastPara="1" rIns="131200" wrap="square" tIns="65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10578198" y="8342025"/>
            <a:ext cx="3444000" cy="47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5575" lIns="131200" spcFirstLastPara="1" rIns="131200" wrap="square" tIns="65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738014" y="358349"/>
            <a:ext cx="4855800" cy="1525200"/>
          </a:xfrm>
          <a:prstGeom prst="rect">
            <a:avLst/>
          </a:prstGeom>
          <a:noFill/>
          <a:ln>
            <a:noFill/>
          </a:ln>
        </p:spPr>
        <p:txBody>
          <a:bodyPr anchorCtr="0" anchor="b" bIns="65575" lIns="131200" spcFirstLastPara="1" rIns="131200" wrap="square" tIns="6557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alibri"/>
              <a:buNone/>
              <a:defRPr b="1" sz="29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5770858" y="358349"/>
            <a:ext cx="8251500" cy="7681800"/>
          </a:xfrm>
          <a:prstGeom prst="rect">
            <a:avLst/>
          </a:prstGeom>
          <a:noFill/>
          <a:ln>
            <a:noFill/>
          </a:ln>
        </p:spPr>
        <p:txBody>
          <a:bodyPr anchorCtr="0" anchor="t" bIns="65575" lIns="131200" spcFirstLastPara="1" rIns="131200" wrap="square" tIns="65575">
            <a:normAutofit/>
          </a:bodyPr>
          <a:lstStyle>
            <a:lvl1pPr indent="-520700" lvl="0" marL="4572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600"/>
              <a:buChar char="•"/>
              <a:defRPr sz="4600"/>
            </a:lvl1pPr>
            <a:lvl2pPr indent="-482600" lvl="1" marL="914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Char char="–"/>
              <a:defRPr sz="4000"/>
            </a:lvl2pPr>
            <a:lvl3pPr indent="-450850" lvl="2" marL="1371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  <a:defRPr sz="3500"/>
            </a:lvl3pPr>
            <a:lvl4pPr indent="-41275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Char char="–"/>
              <a:defRPr sz="2900"/>
            </a:lvl4pPr>
            <a:lvl5pPr indent="-41275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Char char="»"/>
              <a:defRPr sz="2900"/>
            </a:lvl5pPr>
            <a:lvl6pPr indent="-41275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  <a:defRPr sz="2900"/>
            </a:lvl6pPr>
            <a:lvl7pPr indent="-412750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  <a:defRPr sz="2900"/>
            </a:lvl7pPr>
            <a:lvl8pPr indent="-41275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  <a:defRPr sz="2900"/>
            </a:lvl8pPr>
            <a:lvl9pPr indent="-412750" lvl="8" marL="411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  <a:defRPr sz="29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738014" y="1883414"/>
            <a:ext cx="4855800" cy="6156600"/>
          </a:xfrm>
          <a:prstGeom prst="rect">
            <a:avLst/>
          </a:prstGeom>
          <a:noFill/>
          <a:ln>
            <a:noFill/>
          </a:ln>
        </p:spPr>
        <p:txBody>
          <a:bodyPr anchorCtr="0" anchor="t" bIns="65575" lIns="131200" spcFirstLastPara="1" rIns="131200" wrap="square" tIns="6557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2pPr>
            <a:lvl3pPr indent="-2286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indent="-2286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5pPr>
            <a:lvl6pPr indent="-2286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6pPr>
            <a:lvl7pPr indent="-2286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7pPr>
            <a:lvl8pPr indent="-2286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8pPr>
            <a:lvl9pPr indent="-2286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738014" y="8342025"/>
            <a:ext cx="3444000" cy="47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5575" lIns="131200" spcFirstLastPara="1" rIns="131200" wrap="square" tIns="655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5043094" y="8342025"/>
            <a:ext cx="4674000" cy="47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5575" lIns="131200" spcFirstLastPara="1" rIns="131200" wrap="square" tIns="65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10578198" y="8342025"/>
            <a:ext cx="3444000" cy="47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5575" lIns="131200" spcFirstLastPara="1" rIns="131200" wrap="square" tIns="65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2893118" y="6300271"/>
            <a:ext cx="8856000" cy="744000"/>
          </a:xfrm>
          <a:prstGeom prst="rect">
            <a:avLst/>
          </a:prstGeom>
          <a:noFill/>
          <a:ln>
            <a:noFill/>
          </a:ln>
        </p:spPr>
        <p:txBody>
          <a:bodyPr anchorCtr="0" anchor="b" bIns="65575" lIns="131200" spcFirstLastPara="1" rIns="131200" wrap="square" tIns="6557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alibri"/>
              <a:buNone/>
              <a:defRPr b="1" sz="29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2893118" y="804201"/>
            <a:ext cx="8856000" cy="54003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2893118" y="7044054"/>
            <a:ext cx="8856000" cy="10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65575" lIns="131200" spcFirstLastPara="1" rIns="131200" wrap="square" tIns="6557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2pPr>
            <a:lvl3pPr indent="-2286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indent="-2286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5pPr>
            <a:lvl6pPr indent="-2286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6pPr>
            <a:lvl7pPr indent="-2286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7pPr>
            <a:lvl8pPr indent="-2286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8pPr>
            <a:lvl9pPr indent="-2286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738014" y="8342025"/>
            <a:ext cx="3444000" cy="47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5575" lIns="131200" spcFirstLastPara="1" rIns="131200" wrap="square" tIns="655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5043094" y="8342025"/>
            <a:ext cx="4674000" cy="47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5575" lIns="131200" spcFirstLastPara="1" rIns="131200" wrap="square" tIns="65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10578198" y="8342025"/>
            <a:ext cx="3444000" cy="47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5575" lIns="131200" spcFirstLastPara="1" rIns="131200" wrap="square" tIns="65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738014" y="360433"/>
            <a:ext cx="13284300" cy="15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5575" lIns="131200" spcFirstLastPara="1" rIns="131200" wrap="square" tIns="65575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Calibri"/>
              <a:buNone/>
              <a:defRPr b="0" i="0" sz="6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738014" y="2100090"/>
            <a:ext cx="13284300" cy="59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65575" lIns="131200" spcFirstLastPara="1" rIns="131200" wrap="square" tIns="65575">
            <a:normAutofit/>
          </a:bodyPr>
          <a:lstStyle>
            <a:lvl1pPr indent="-520700" lvl="0" marL="45720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•"/>
              <a:defRPr b="0" i="0" sz="4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82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b="0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450850" lvl="2" marL="13716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Char char="•"/>
              <a:defRPr b="0" i="0" sz="3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41275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Char char="–"/>
              <a:defRPr b="0" i="0" sz="2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41275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Char char="»"/>
              <a:defRPr b="0" i="0" sz="2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412750" lvl="5" marL="2743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412750" lvl="6" marL="3200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412750" lvl="7" marL="3657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412750" lvl="8" marL="4114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Char char="•"/>
              <a:defRPr b="0" i="0" sz="2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738014" y="8342025"/>
            <a:ext cx="3444000" cy="47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5575" lIns="131200" spcFirstLastPara="1" rIns="131200" wrap="square" tIns="65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5043094" y="8342025"/>
            <a:ext cx="4674000" cy="47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5575" lIns="131200" spcFirstLastPara="1" rIns="131200" wrap="square" tIns="6557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10578198" y="8342025"/>
            <a:ext cx="3444000" cy="47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5575" lIns="131200" spcFirstLastPara="1" rIns="131200" wrap="square" tIns="655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comments" Target="../comments/comment1.xml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comments" Target="../comments/comment2.xml"/><Relationship Id="rId4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comments" Target="../comments/comment3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4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9817004115_0_0"/>
          <p:cNvSpPr txBox="1"/>
          <p:nvPr/>
        </p:nvSpPr>
        <p:spPr>
          <a:xfrm>
            <a:off x="618675" y="5473600"/>
            <a:ext cx="9883500" cy="115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500">
                <a:solidFill>
                  <a:srgbClr val="006633"/>
                </a:solidFill>
                <a:latin typeface="Bebas Neue"/>
                <a:ea typeface="Bebas Neue"/>
                <a:cs typeface="Bebas Neue"/>
                <a:sym typeface="Bebas Neue"/>
              </a:rPr>
              <a:t>The standard Lorem Ipsum passage</a:t>
            </a:r>
            <a:endParaRPr sz="6500">
              <a:solidFill>
                <a:srgbClr val="006633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85" name="Google Shape;85;g29817004115_0_0"/>
          <p:cNvSpPr txBox="1"/>
          <p:nvPr/>
        </p:nvSpPr>
        <p:spPr>
          <a:xfrm>
            <a:off x="626900" y="6387000"/>
            <a:ext cx="9883500" cy="115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latin typeface="Titillium Web ExtraLight"/>
                <a:ea typeface="Titillium Web ExtraLight"/>
                <a:cs typeface="Titillium Web ExtraLight"/>
                <a:sym typeface="Titillium Web ExtraLight"/>
              </a:rPr>
              <a:t>The standard Lorem Ipsum passage</a:t>
            </a:r>
            <a:endParaRPr sz="3600">
              <a:latin typeface="Titillium Web ExtraLight"/>
              <a:ea typeface="Titillium Web ExtraLight"/>
              <a:cs typeface="Titillium Web ExtraLight"/>
              <a:sym typeface="Titillium Web ExtraLigh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e595b828fd_1_0"/>
          <p:cNvSpPr txBox="1"/>
          <p:nvPr/>
        </p:nvSpPr>
        <p:spPr>
          <a:xfrm>
            <a:off x="4227150" y="1663200"/>
            <a:ext cx="6305700" cy="115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800">
                <a:latin typeface="Bebas Neue"/>
                <a:ea typeface="Bebas Neue"/>
                <a:cs typeface="Bebas Neue"/>
                <a:sym typeface="Bebas Neue"/>
              </a:rPr>
              <a:t>Section 1.10.33 of "de Finibus</a:t>
            </a:r>
            <a:endParaRPr sz="4800"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91" name="Google Shape;91;g2e595b828fd_1_0"/>
          <p:cNvSpPr txBox="1"/>
          <p:nvPr/>
        </p:nvSpPr>
        <p:spPr>
          <a:xfrm>
            <a:off x="1726725" y="2909375"/>
            <a:ext cx="5501400" cy="45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latin typeface="Titillium Web"/>
                <a:ea typeface="Titillium Web"/>
                <a:cs typeface="Titillium Web"/>
                <a:sym typeface="Titillium Web"/>
              </a:rPr>
              <a:t>At vero eos et accusamus et iusto odio dignissimos ducimus qui blanditiis praesentium voluptatum deleniti atque corrupti quos dolores et quas molestias excepturi sint occaecati cupiditate non provident,</a:t>
            </a:r>
            <a:endParaRPr sz="3600">
              <a:latin typeface="Titillium Web"/>
              <a:ea typeface="Titillium Web"/>
              <a:cs typeface="Titillium Web"/>
              <a:sym typeface="Titillium Web"/>
            </a:endParaRPr>
          </a:p>
        </p:txBody>
      </p:sp>
      <p:sp>
        <p:nvSpPr>
          <p:cNvPr id="92" name="Google Shape;92;g2e595b828fd_1_0"/>
          <p:cNvSpPr txBox="1"/>
          <p:nvPr/>
        </p:nvSpPr>
        <p:spPr>
          <a:xfrm>
            <a:off x="7531875" y="2909375"/>
            <a:ext cx="5501400" cy="45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latin typeface="Titillium Web"/>
                <a:ea typeface="Titillium Web"/>
                <a:cs typeface="Titillium Web"/>
                <a:sym typeface="Titillium Web"/>
              </a:rPr>
              <a:t>At vero eos et accusamus et iusto odio dignissimos ducimus qui blanditiis praesentium voluptatum deleniti atque corrupti quos dolores et quas molestias excepturi sint occaecati cupiditate non provident,</a:t>
            </a:r>
            <a:endParaRPr sz="3600">
              <a:latin typeface="Titillium Web"/>
              <a:ea typeface="Titillium Web"/>
              <a:cs typeface="Titillium Web"/>
              <a:sym typeface="Titillium Web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4">
            <a:alphaModFix/>
          </a:blip>
          <a:stretch>
            <a:fillRect/>
          </a:stretch>
        </a:blip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e589f544ec_0_0"/>
          <p:cNvSpPr txBox="1"/>
          <p:nvPr/>
        </p:nvSpPr>
        <p:spPr>
          <a:xfrm>
            <a:off x="2450325" y="3080075"/>
            <a:ext cx="5574000" cy="405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latin typeface="Titillium Web"/>
                <a:ea typeface="Titillium Web"/>
                <a:cs typeface="Titillium Web"/>
                <a:sym typeface="Titillium Web"/>
              </a:rPr>
              <a:t>ipsum dolor sit amet, consectetur adipiscing elit, sed do eiusmod tempor incididunt ut labore et dolore magna aliqua. Ut enim ad minim veniam, quis nostrud exercitation ullamc</a:t>
            </a:r>
            <a:endParaRPr sz="3600">
              <a:latin typeface="Titillium Web"/>
              <a:ea typeface="Titillium Web"/>
              <a:cs typeface="Titillium Web"/>
              <a:sym typeface="Titillium Web"/>
            </a:endParaRPr>
          </a:p>
        </p:txBody>
      </p:sp>
      <p:sp>
        <p:nvSpPr>
          <p:cNvPr id="98" name="Google Shape;98;g2e589f544ec_0_0"/>
          <p:cNvSpPr/>
          <p:nvPr/>
        </p:nvSpPr>
        <p:spPr>
          <a:xfrm>
            <a:off x="9150975" y="3105275"/>
            <a:ext cx="3158700" cy="40086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latin typeface="Calibri"/>
                <a:ea typeface="Calibri"/>
                <a:cs typeface="Calibri"/>
                <a:sym typeface="Calibri"/>
              </a:rPr>
              <a:t>imagem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g2e589f544ec_0_0"/>
          <p:cNvSpPr txBox="1"/>
          <p:nvPr/>
        </p:nvSpPr>
        <p:spPr>
          <a:xfrm>
            <a:off x="3659400" y="1663200"/>
            <a:ext cx="7441200" cy="115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800">
                <a:solidFill>
                  <a:srgbClr val="006633"/>
                </a:solidFill>
                <a:latin typeface="Bebas Neue"/>
                <a:ea typeface="Bebas Neue"/>
                <a:cs typeface="Bebas Neue"/>
                <a:sym typeface="Bebas Neue"/>
              </a:rPr>
              <a:t>The standard Lorem Ipsum passage</a:t>
            </a:r>
            <a:endParaRPr sz="4800">
              <a:solidFill>
                <a:srgbClr val="006633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4">
            <a:alphaModFix/>
          </a:blip>
          <a:stretch>
            <a:fillRect/>
          </a:stretch>
        </a:blip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2022-02-02T12:19:00Z</dcterms:created>
  <dc:creator>Governo da Paraiba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249F606CC81946D3B28BBD9F220B70AC</vt:lpwstr>
  </property>
  <property fmtid="{D5CDD505-2E9C-101B-9397-08002B2CF9AE}" pid="3" name="KSOProductBuildVer">
    <vt:lpwstr>1046-11.2.0.11156</vt:lpwstr>
  </property>
</Properties>
</file>